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7"/>
  </p:notesMasterIdLst>
  <p:sldSz cx="13011150" cy="7315200" type="custom"/>
  <p:notesSz cx="7315200" cy="130111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ype="http://schemas.openxmlformats.org/officeDocument/2006/relationships/presProps" Target="presProps.xml"/>  <Relationship Id="rId24" Type="http://schemas.openxmlformats.org/officeDocument/2006/relationships/viewProps" Target="viewProps.xml"/>  <Relationship Id="rId25" Type="http://schemas.openxmlformats.org/officeDocument/2006/relationships/theme" Target="theme/theme1.xml"/>  <Relationship Id="rId26" Type="http://schemas.openxmlformats.org/officeDocument/2006/relationships/tableStyles" Target="tableStyles.xml"/>  <Relationship Id="rId27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pn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pn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pn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pn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pn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pn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pn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pn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pn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pn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pn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pn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pn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pn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pn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pn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pn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pn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pn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pn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pn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var/www/render_temp/2556452/1456902248/slide1.png">    </p:cNvPr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301115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var/www/render_temp/2556452/1456902248/slide2.png">    </p:cNvPr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301115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var/www/render_temp/2556452/1456902248/slide3.png">    </p:cNvPr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301115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var/www/render_temp/2556452/1456902248/slide4.png">    </p:cNvPr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301115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var/www/render_temp/2556452/1456902248/slide5.png">    </p:cNvPr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301115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var/www/render_temp/2556452/1456902248/slide6.png">    </p:cNvPr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301115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var/www/render_temp/2556452/1456902248/slide7.png">    </p:cNvPr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301115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var/www/render_temp/2556452/1456902248/slide8.png">    </p:cNvPr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301115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var/www/render_temp/2556452/1456902248/slide9.png">    </p:cNvPr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301115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var/www/render_temp/2556452/1456902248/slide10.png">    </p:cNvPr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301115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var/www/render_temp/2556452/1456902248/slide11.png">    </p:cNvPr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301115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var/www/render_temp/2556452/1456902248/slide12.png">    </p:cNvPr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301115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var/www/render_temp/2556452/1456902248/slide13.png">    </p:cNvPr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301115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var/www/render_temp/2556452/1456902248/slide14.png">    </p:cNvPr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301115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var/www/render_temp/2556452/1456902248/slide15.png">    </p:cNvPr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301115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var/www/render_temp/2556452/1456902248/slide16.png">    </p:cNvPr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301115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var/www/render_temp/2556452/1456902248/slide17.png">    </p:cNvPr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301115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var/www/render_temp/2556452/1456902248/slide18.png">    </p:cNvPr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301115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var/www/render_temp/2556452/1456902248/slide19.png">    </p:cNvPr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301115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var/www/render_temp/2556452/1456902248/slide20.png">    </p:cNvPr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301115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var/www/render_temp/2556452/1456902248/slide21.png">    </p:cNvPr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301115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Visme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Visme Presentation</dc:title>
  <dc:subject>Visme Presentation</dc:subject>
  <dc:creator>Visme User</dc:creator>
  <cp:lastModifiedBy>Visme User</cp:lastModifiedBy>
  <cp:revision>15</cp:revision>
  <dcterms:created xsi:type="dcterms:W3CDTF">2019-07-15T16:43:18.775Z</dcterms:created>
  <dcterms:modified xsi:type="dcterms:W3CDTF">2019-07-15T16:43:18.775Z</dcterms:modified>
</cp:coreProperties>
</file>